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76" r:id="rId3"/>
    <p:sldId id="290" r:id="rId4"/>
    <p:sldId id="277" r:id="rId5"/>
    <p:sldId id="29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1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001" initials="P" lastIdx="19" clrIdx="0">
    <p:extLst>
      <p:ext uri="{19B8F6BF-5375-455C-9EA6-DF929625EA0E}">
        <p15:presenceInfo xmlns:p15="http://schemas.microsoft.com/office/powerpoint/2012/main" userId="68230bad040caf2b" providerId="Windows Liv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E1F5F"/>
    <a:srgbClr val="ED85A7"/>
    <a:srgbClr val="9FD8F5"/>
    <a:srgbClr val="FFEA01"/>
    <a:srgbClr val="5E215F"/>
    <a:srgbClr val="E40011"/>
    <a:srgbClr val="642664"/>
    <a:srgbClr val="FF0000"/>
    <a:srgbClr val="622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0825" autoAdjust="0"/>
  </p:normalViewPr>
  <p:slideViewPr>
    <p:cSldViewPr snapToGrid="0">
      <p:cViewPr>
        <p:scale>
          <a:sx n="66" d="100"/>
          <a:sy n="66" d="100"/>
        </p:scale>
        <p:origin x="726" y="768"/>
      </p:cViewPr>
      <p:guideLst>
        <p:guide orient="horz" pos="391"/>
        <p:guide pos="3840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079C0-A5C6-48ED-B258-CE9859B1F294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65E8A-F71C-4827-B962-2CE7EA911C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5334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E34C1-F0F0-4CD2-B778-7EBA073B8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0D97712-4DBD-4D4E-BBFB-BD2D79D0D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0E9E2E-D06B-47E8-A401-B549A93EF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E39565-148A-4135-8F40-803F9396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A0FC8-95D3-4E30-ACF3-F7292459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5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A0B352-DEF1-4F44-A8CC-6CCA67E0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68589E1-CFD3-49FC-B647-4260A831D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F01C3C-0BE6-4076-9DFE-8091E45E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FDA9D0-8EB8-4380-848B-72EA5357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3DB77F-2D3E-4034-BA38-94ACC9D2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7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F5B8BE8-EBDB-4A5A-8E14-E167AB850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6B838C-20D0-4CB1-8EC8-539C360F7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296D65-0685-46B6-9F55-8F82646D4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B7F8C7-CEDB-45D6-A4C1-390DAC7F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4B57CE-356A-43F8-BE1B-6881C647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8790D0-A6CB-4129-92CF-3A3CD4C5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C6FDCB-F7F6-4B62-BB1C-8C6CFA7E3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256366-3372-43C9-B427-51A0370F3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EC8371-1AAD-4841-B538-17B6F4F5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ACE9F2-1BFD-478C-83D2-78D8EB9C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35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F2E12C-C3B1-43F9-9C14-99928DE5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9342C5-2CFD-43E6-AC28-998A42CA2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8193E6-59D0-49BF-92F6-C5D00410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DE3DD44-D8DF-4F20-B49C-8293FFA83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B54186-F218-4DDC-AE33-854A6E0BA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7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71C188-6996-4E89-B498-DA592714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5E4BE9-0876-4FA1-837E-EA50F45BE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C3FCCA3-64F4-4BC3-BA50-4DF101FD2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94B24EE-52EF-485E-B9B9-9B06A40C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7FC5EF-D261-4459-A7C8-454F9CD1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AF8473-C939-4079-AF26-5B07D4C77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8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ED69C3-3A08-45EC-82D9-D037AEDD4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135A14-AA1A-4F65-8A6A-378DBB70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E614C4-BACC-4812-91FF-F81BCB76A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3C9D7D1-3963-45A3-BCA2-7206828E8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A4C93F-8151-4D66-8830-C3AEFF399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9D777D0-92FA-4185-BF29-ABE9904D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022DB1F-74A8-4BE4-A923-8259FDCE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5B59F64-CB89-4FC7-AD64-22100872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588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BE90BD-CAB5-4E09-B970-73377D8F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5E39895-9A9B-4769-AA38-A2890AB1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D3938B1-A7C6-4EE1-AB9D-213CD40A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3E8F959-54D8-4089-A04B-B69FB62D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96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97E96A2-F3F2-43AE-84B4-29201E7A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9A75F72-4197-4948-B4B0-279114F8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25C2EF3-9CDF-4EF5-80F6-79B2EFEC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633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EEC31D-AE98-413D-8C99-98B71D985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D79CF6-FC8E-48AA-BBCD-1D277161A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B13A798-021A-4A81-BEC6-658E7DC7D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B1A0AA-F814-43CB-8B95-6857E1230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046DE79-FBF3-4896-8601-36456081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95990F8-EEAA-4BFB-832B-421079227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139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AEA063-67E7-4EE7-A130-A457717B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15E693A-F338-4B3E-A50C-17D6B5829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8429C6-886B-4EC7-82CB-40CFAB17F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BA7091-8749-480B-8D77-6D1E6C53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6EAE93-5F02-4690-9562-F5758E9E6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D3E5C3-07AA-4A25-9155-F756587D2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A00167A8-8DFC-44EA-AA74-44175657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0F6CCA-7249-4A42-98E7-B24E553AA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1C123D-431C-45C7-9149-73E3EC3EA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016A0-9321-402E-92A8-16DA4552FCBB}" type="datetimeFigureOut">
              <a:rPr lang="ko-KR" altLang="en-US" smtClean="0"/>
              <a:t>2021-02-08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D203D6-1BE8-482E-94CC-1B4A43FEA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04FABFF-5081-44B9-BF88-1CC35D491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810E-C50B-4958-8204-9B9715F0293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05DE2B0-47C3-418E-9C66-EF871A57A1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FFDF57C7-695A-455D-B1BA-A26CF745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"/>
            <a:ext cx="12192000" cy="686180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C286E010-9464-4C67-B551-40DDFEE60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15"/>
          <a:stretch/>
        </p:blipFill>
        <p:spPr>
          <a:xfrm>
            <a:off x="0" y="0"/>
            <a:ext cx="12192000" cy="774358"/>
          </a:xfrm>
          <a:prstGeom prst="rect">
            <a:avLst/>
          </a:prstGeom>
        </p:spPr>
      </p:pic>
      <p:sp>
        <p:nvSpPr>
          <p:cNvPr id="25" name="제목 7">
            <a:extLst>
              <a:ext uri="{FF2B5EF4-FFF2-40B4-BE49-F238E27FC236}">
                <a16:creationId xmlns:a16="http://schemas.microsoft.com/office/drawing/2014/main" id="{88FF4B11-15FD-4EAB-81F0-D19EF7801670}"/>
              </a:ext>
            </a:extLst>
          </p:cNvPr>
          <p:cNvSpPr txBox="1">
            <a:spLocks/>
          </p:cNvSpPr>
          <p:nvPr/>
        </p:nvSpPr>
        <p:spPr>
          <a:xfrm>
            <a:off x="254000" y="1036872"/>
            <a:ext cx="5544066" cy="418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3200" b="1" dirty="0">
                <a:solidFill>
                  <a:srgbClr val="5E1F5F"/>
                </a:solidFill>
                <a:ea typeface="나눔고딕" pitchFamily="50" charset="-127"/>
              </a:rPr>
              <a:t>TOPICs</a:t>
            </a:r>
            <a:endParaRPr lang="en-US" altLang="ko-KR" sz="2400" b="1" dirty="0">
              <a:solidFill>
                <a:schemeClr val="bg1"/>
              </a:solidFill>
              <a:ea typeface="나눔고딕" pitchFamily="50" charset="-127"/>
            </a:endParaRPr>
          </a:p>
        </p:txBody>
      </p:sp>
      <p:sp>
        <p:nvSpPr>
          <p:cNvPr id="12" name="제목 7">
            <a:extLst>
              <a:ext uri="{FF2B5EF4-FFF2-40B4-BE49-F238E27FC236}">
                <a16:creationId xmlns:a16="http://schemas.microsoft.com/office/drawing/2014/main" id="{DE34497A-29B2-44AC-A86F-23B42A082BAC}"/>
              </a:ext>
            </a:extLst>
          </p:cNvPr>
          <p:cNvSpPr txBox="1">
            <a:spLocks/>
          </p:cNvSpPr>
          <p:nvPr/>
        </p:nvSpPr>
        <p:spPr>
          <a:xfrm>
            <a:off x="10194499" y="459286"/>
            <a:ext cx="1508760" cy="449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rgbClr val="5E1F5F"/>
                </a:solidFill>
                <a:ea typeface="나눔고딕" pitchFamily="50" charset="-127"/>
              </a:rPr>
              <a:t>June </a:t>
            </a:r>
            <a:r>
              <a:rPr lang="en-US" altLang="ko-KR" sz="1600" b="1" dirty="0" smtClean="0">
                <a:solidFill>
                  <a:srgbClr val="5E1F5F"/>
                </a:solidFill>
                <a:ea typeface="나눔고딕" pitchFamily="50" charset="-127"/>
              </a:rPr>
              <a:t>7-10</a:t>
            </a:r>
            <a:endParaRPr lang="ko-KR" altLang="en-US" sz="1600" b="1" dirty="0">
              <a:solidFill>
                <a:srgbClr val="5E1F5F"/>
              </a:solidFill>
              <a:ea typeface="나눔고딕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CC882F0-C5C1-416C-B986-19250FE0FA13}"/>
              </a:ext>
            </a:extLst>
          </p:cNvPr>
          <p:cNvSpPr/>
          <p:nvPr/>
        </p:nvSpPr>
        <p:spPr>
          <a:xfrm>
            <a:off x="5728202" y="1609325"/>
            <a:ext cx="6463797" cy="4557051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55F016E4-C064-4B77-A2B7-3D4E89933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413" y="5183363"/>
            <a:ext cx="2929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Pre-registration Deadline</a:t>
            </a:r>
            <a:endParaRPr lang="ko-KR" alt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30">
            <a:extLst>
              <a:ext uri="{FF2B5EF4-FFF2-40B4-BE49-F238E27FC236}">
                <a16:creationId xmlns:a16="http://schemas.microsoft.com/office/drawing/2014/main" id="{ECD853E0-70F8-434C-A4BB-9C17FBB29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279" y="5135219"/>
            <a:ext cx="18357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April 30, 2021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7FDE7D6F-B258-4468-8CC1-73C153A73F09}"/>
              </a:ext>
            </a:extLst>
          </p:cNvPr>
          <p:cNvSpPr/>
          <p:nvPr/>
        </p:nvSpPr>
        <p:spPr>
          <a:xfrm rot="19613970">
            <a:off x="5972493" y="1991216"/>
            <a:ext cx="338430" cy="26716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730C7FD0-C217-4D9D-8683-E632CD25B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470" y="1920485"/>
            <a:ext cx="4629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Abstract Submission Deadline</a:t>
            </a:r>
            <a:endParaRPr lang="ko-KR" alt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F962A3D4-4C61-4429-B843-00E0F0130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470" y="2334439"/>
            <a:ext cx="38363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 </a:t>
            </a:r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20, 2021</a:t>
            </a:r>
            <a:endParaRPr lang="ko-KR" altLang="en-US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AEB8C0AD-0B5D-4D79-ADFF-586228481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3279" y="4341310"/>
            <a:ext cx="20072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March 20</a:t>
            </a:r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2021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B7CF2-5B58-43ED-8391-5896AB9A049F}"/>
              </a:ext>
            </a:extLst>
          </p:cNvPr>
          <p:cNvSpPr txBox="1"/>
          <p:nvPr/>
        </p:nvSpPr>
        <p:spPr>
          <a:xfrm>
            <a:off x="6356413" y="3081296"/>
            <a:ext cx="509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Scholarship &amp; Awards Programs </a:t>
            </a:r>
          </a:p>
          <a:p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will be announced on our websites.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이등변 삼각형 37">
            <a:extLst>
              <a:ext uri="{FF2B5EF4-FFF2-40B4-BE49-F238E27FC236}">
                <a16:creationId xmlns:a16="http://schemas.microsoft.com/office/drawing/2014/main" id="{E954F93D-0550-417E-8A03-9A98425A95A9}"/>
              </a:ext>
            </a:extLst>
          </p:cNvPr>
          <p:cNvSpPr/>
          <p:nvPr/>
        </p:nvSpPr>
        <p:spPr>
          <a:xfrm rot="19613970">
            <a:off x="6007426" y="4424429"/>
            <a:ext cx="258175" cy="20381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46673061-83C1-4046-BB88-581B45303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6413" y="4359032"/>
            <a:ext cx="27494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Bird Registration </a:t>
            </a:r>
          </a:p>
          <a:p>
            <a:r>
              <a:rPr lang="en-US" altLang="ko-KR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Deadline</a:t>
            </a:r>
          </a:p>
        </p:txBody>
      </p:sp>
      <p:sp>
        <p:nvSpPr>
          <p:cNvPr id="41" name="제목 7">
            <a:extLst>
              <a:ext uri="{FF2B5EF4-FFF2-40B4-BE49-F238E27FC236}">
                <a16:creationId xmlns:a16="http://schemas.microsoft.com/office/drawing/2014/main" id="{AF344432-C705-4E29-952C-86EACF72A087}"/>
              </a:ext>
            </a:extLst>
          </p:cNvPr>
          <p:cNvSpPr txBox="1">
            <a:spLocks/>
          </p:cNvSpPr>
          <p:nvPr/>
        </p:nvSpPr>
        <p:spPr>
          <a:xfrm>
            <a:off x="5927091" y="1036872"/>
            <a:ext cx="5544066" cy="418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3200" b="1" dirty="0">
                <a:solidFill>
                  <a:srgbClr val="5E1F5F"/>
                </a:solidFill>
                <a:ea typeface="나눔고딕" pitchFamily="50" charset="-127"/>
              </a:rPr>
              <a:t>Important Deadlines</a:t>
            </a:r>
            <a:endParaRPr lang="en-US" altLang="ko-KR" sz="2400" b="1" dirty="0">
              <a:solidFill>
                <a:schemeClr val="bg1"/>
              </a:solidFill>
              <a:ea typeface="나눔고딕" pitchFamily="50" charset="-127"/>
            </a:endParaRPr>
          </a:p>
        </p:txBody>
      </p: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4264C96B-9002-453C-B7B8-8A67A7EB371E}"/>
              </a:ext>
            </a:extLst>
          </p:cNvPr>
          <p:cNvSpPr/>
          <p:nvPr/>
        </p:nvSpPr>
        <p:spPr>
          <a:xfrm rot="19613970">
            <a:off x="6007426" y="5281085"/>
            <a:ext cx="258175" cy="20381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제목 7">
            <a:extLst>
              <a:ext uri="{FF2B5EF4-FFF2-40B4-BE49-F238E27FC236}">
                <a16:creationId xmlns:a16="http://schemas.microsoft.com/office/drawing/2014/main" id="{A01C719C-02DE-4278-8533-6076A3C8DE92}"/>
              </a:ext>
            </a:extLst>
          </p:cNvPr>
          <p:cNvSpPr txBox="1">
            <a:spLocks/>
          </p:cNvSpPr>
          <p:nvPr/>
        </p:nvSpPr>
        <p:spPr>
          <a:xfrm>
            <a:off x="189986" y="171466"/>
            <a:ext cx="3409949" cy="449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solidFill>
                  <a:schemeClr val="bg1"/>
                </a:solidFill>
                <a:ea typeface="나눔고딕" pitchFamily="50" charset="-127"/>
              </a:rPr>
              <a:t>Call for Abstracts</a:t>
            </a:r>
            <a:endParaRPr lang="ko-KR" altLang="en-US" sz="2000" b="1" dirty="0">
              <a:solidFill>
                <a:schemeClr val="bg1"/>
              </a:solidFill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89" r="54750"/>
          <a:stretch/>
        </p:blipFill>
        <p:spPr>
          <a:xfrm>
            <a:off x="-686" y="1608184"/>
            <a:ext cx="3400378" cy="4558192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/>
          <a:srcRect l="60231" r="5753"/>
          <a:stretch/>
        </p:blipFill>
        <p:spPr>
          <a:xfrm>
            <a:off x="3302114" y="1611616"/>
            <a:ext cx="2584336" cy="45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>
            <a:extLst>
              <a:ext uri="{FF2B5EF4-FFF2-40B4-BE49-F238E27FC236}">
                <a16:creationId xmlns:a16="http://schemas.microsoft.com/office/drawing/2014/main" id="{FFDF57C7-695A-455D-B1BA-A26CF745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"/>
            <a:ext cx="12192000" cy="686180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C286E010-9464-4C67-B551-40DDFEE60D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15"/>
          <a:stretch/>
        </p:blipFill>
        <p:spPr>
          <a:xfrm>
            <a:off x="0" y="0"/>
            <a:ext cx="12192000" cy="774358"/>
          </a:xfrm>
          <a:prstGeom prst="rect">
            <a:avLst/>
          </a:prstGeom>
        </p:spPr>
      </p:pic>
      <p:sp>
        <p:nvSpPr>
          <p:cNvPr id="61" name="제목 7">
            <a:extLst>
              <a:ext uri="{FF2B5EF4-FFF2-40B4-BE49-F238E27FC236}">
                <a16:creationId xmlns:a16="http://schemas.microsoft.com/office/drawing/2014/main" id="{9085A932-B995-444B-8378-09D54DEA6D7C}"/>
              </a:ext>
            </a:extLst>
          </p:cNvPr>
          <p:cNvSpPr txBox="1">
            <a:spLocks/>
          </p:cNvSpPr>
          <p:nvPr/>
        </p:nvSpPr>
        <p:spPr>
          <a:xfrm>
            <a:off x="189986" y="171466"/>
            <a:ext cx="3409949" cy="449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solidFill>
                  <a:schemeClr val="bg1"/>
                </a:solidFill>
                <a:ea typeface="나눔고딕" pitchFamily="50" charset="-127"/>
              </a:rPr>
              <a:t>Program at a Glance</a:t>
            </a:r>
            <a:endParaRPr lang="ko-KR" altLang="en-US" sz="2000" b="1" dirty="0">
              <a:solidFill>
                <a:schemeClr val="bg1"/>
              </a:solidFill>
              <a:ea typeface="나눔고딕" pitchFamily="50" charset="-127"/>
            </a:endParaRPr>
          </a:p>
        </p:txBody>
      </p:sp>
      <p:sp>
        <p:nvSpPr>
          <p:cNvPr id="22" name="제목 7">
            <a:extLst>
              <a:ext uri="{FF2B5EF4-FFF2-40B4-BE49-F238E27FC236}">
                <a16:creationId xmlns:a16="http://schemas.microsoft.com/office/drawing/2014/main" id="{9C96B36D-A90D-4F20-AB52-D38B7B1F435D}"/>
              </a:ext>
            </a:extLst>
          </p:cNvPr>
          <p:cNvSpPr txBox="1">
            <a:spLocks/>
          </p:cNvSpPr>
          <p:nvPr/>
        </p:nvSpPr>
        <p:spPr>
          <a:xfrm>
            <a:off x="288323" y="1036872"/>
            <a:ext cx="5544066" cy="418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3200" b="1" dirty="0" smtClean="0">
                <a:solidFill>
                  <a:srgbClr val="5E1F5F"/>
                </a:solidFill>
                <a:ea typeface="나눔고딕" pitchFamily="50" charset="-127"/>
              </a:rPr>
              <a:t>4 </a:t>
            </a:r>
            <a:r>
              <a:rPr lang="en-US" altLang="ko-KR" sz="3200" b="1" dirty="0">
                <a:solidFill>
                  <a:srgbClr val="5E1F5F"/>
                </a:solidFill>
                <a:ea typeface="나눔고딕" pitchFamily="50" charset="-127"/>
              </a:rPr>
              <a:t>Days </a:t>
            </a:r>
            <a:r>
              <a:rPr lang="en-US" altLang="ko-KR" sz="2400" b="1" dirty="0">
                <a:solidFill>
                  <a:schemeClr val="bg1"/>
                </a:solidFill>
                <a:ea typeface="나눔고딕" pitchFamily="50" charset="-127"/>
              </a:rPr>
              <a:t>Over 30 sessions</a:t>
            </a:r>
          </a:p>
        </p:txBody>
      </p:sp>
      <p:sp>
        <p:nvSpPr>
          <p:cNvPr id="13" name="제목 7">
            <a:extLst>
              <a:ext uri="{FF2B5EF4-FFF2-40B4-BE49-F238E27FC236}">
                <a16:creationId xmlns:a16="http://schemas.microsoft.com/office/drawing/2014/main" id="{CA99933A-5728-44E7-8FCA-79466C786F24}"/>
              </a:ext>
            </a:extLst>
          </p:cNvPr>
          <p:cNvSpPr txBox="1">
            <a:spLocks/>
          </p:cNvSpPr>
          <p:nvPr/>
        </p:nvSpPr>
        <p:spPr>
          <a:xfrm>
            <a:off x="10194499" y="459286"/>
            <a:ext cx="1508760" cy="449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1600" b="1" dirty="0">
                <a:solidFill>
                  <a:srgbClr val="5E1F5F"/>
                </a:solidFill>
                <a:ea typeface="나눔고딕" pitchFamily="50" charset="-127"/>
              </a:rPr>
              <a:t>June </a:t>
            </a:r>
            <a:r>
              <a:rPr lang="en-US" altLang="ko-KR" sz="1600" b="1" dirty="0" smtClean="0">
                <a:solidFill>
                  <a:srgbClr val="5E1F5F"/>
                </a:solidFill>
                <a:ea typeface="나눔고딕" pitchFamily="50" charset="-127"/>
              </a:rPr>
              <a:t>7-10</a:t>
            </a:r>
            <a:endParaRPr lang="ko-KR" altLang="en-US" sz="1600" b="1" dirty="0">
              <a:solidFill>
                <a:srgbClr val="5E1F5F"/>
              </a:solidFill>
              <a:ea typeface="나눔고딕" pitchFamily="50" charset="-127"/>
            </a:endParaRPr>
          </a:p>
        </p:txBody>
      </p:sp>
      <p:sp>
        <p:nvSpPr>
          <p:cNvPr id="15" name="제목 7">
            <a:extLst>
              <a:ext uri="{FF2B5EF4-FFF2-40B4-BE49-F238E27FC236}">
                <a16:creationId xmlns:a16="http://schemas.microsoft.com/office/drawing/2014/main" id="{9CCC8A05-4DA0-4D0C-A1D8-EF9914E305B7}"/>
              </a:ext>
            </a:extLst>
          </p:cNvPr>
          <p:cNvSpPr txBox="1">
            <a:spLocks/>
          </p:cNvSpPr>
          <p:nvPr/>
        </p:nvSpPr>
        <p:spPr>
          <a:xfrm>
            <a:off x="6888082" y="1091111"/>
            <a:ext cx="4640589" cy="418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rgbClr val="5E1F5F"/>
                </a:solidFill>
                <a:ea typeface="나눔고딕" pitchFamily="50" charset="-127"/>
              </a:rPr>
              <a:t>Our</a:t>
            </a:r>
            <a:r>
              <a:rPr lang="ko-KR" altLang="en-US" sz="2400" b="1" dirty="0">
                <a:solidFill>
                  <a:srgbClr val="5E1F5F"/>
                </a:solidFill>
                <a:ea typeface="나눔고딕" pitchFamily="50" charset="-127"/>
              </a:rPr>
              <a:t> </a:t>
            </a:r>
            <a:r>
              <a:rPr lang="en-US" altLang="ko-KR" sz="2400" b="1" dirty="0">
                <a:solidFill>
                  <a:srgbClr val="5E1F5F"/>
                </a:solidFill>
                <a:ea typeface="나눔고딕" pitchFamily="50" charset="-127"/>
              </a:rPr>
              <a:t>Plenary Speakers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095AD1B-2DDD-4605-9AC6-48FCE749E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5"/>
          <a:stretch/>
        </p:blipFill>
        <p:spPr>
          <a:xfrm>
            <a:off x="7055087" y="1609327"/>
            <a:ext cx="1110896" cy="150398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D76530AB-0952-40DB-9FB8-6118FE6949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867" y="1609327"/>
            <a:ext cx="1127987" cy="14698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7CFC9EE-A78B-4546-842A-7CDF09CAB2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02"/>
          <a:stretch/>
        </p:blipFill>
        <p:spPr>
          <a:xfrm>
            <a:off x="10612393" y="1609326"/>
            <a:ext cx="1119440" cy="14624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3B6DA077-DB42-4921-A45B-EBF5BB3FE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545" y="4057840"/>
            <a:ext cx="1127987" cy="1503982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6B6C98A-6A72-45C1-8B9A-C573ED3DB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2867" y="4066239"/>
            <a:ext cx="1127986" cy="148689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180F8EF-F6AF-4D67-B960-73365CDBD7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6200" y="4057840"/>
            <a:ext cx="1127987" cy="149543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0AA5D35-5F3A-4392-BD61-202FCE4B4F79}"/>
              </a:ext>
            </a:extLst>
          </p:cNvPr>
          <p:cNvSpPr txBox="1"/>
          <p:nvPr/>
        </p:nvSpPr>
        <p:spPr>
          <a:xfrm>
            <a:off x="6888082" y="3139184"/>
            <a:ext cx="142577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200" b="1" dirty="0" err="1">
                <a:solidFill>
                  <a:srgbClr val="5E1F5F"/>
                </a:solidFill>
                <a:latin typeface="+mn-ea"/>
              </a:rPr>
              <a:t>Marny</a:t>
            </a:r>
            <a:r>
              <a:rPr lang="en-US" altLang="ko-KR" sz="1200" b="1" dirty="0">
                <a:solidFill>
                  <a:srgbClr val="5E1F5F"/>
                </a:solidFill>
                <a:latin typeface="+mn-ea"/>
              </a:rPr>
              <a:t> Mansfield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State University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of New York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USA</a:t>
            </a:r>
            <a:endParaRPr lang="ko-KR" altLang="en-US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998F3C-A892-4D98-A8CF-66B704E52D72}"/>
              </a:ext>
            </a:extLst>
          </p:cNvPr>
          <p:cNvSpPr txBox="1"/>
          <p:nvPr/>
        </p:nvSpPr>
        <p:spPr>
          <a:xfrm>
            <a:off x="8389661" y="3139184"/>
            <a:ext cx="195444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200" b="1" dirty="0">
                <a:solidFill>
                  <a:srgbClr val="5E1F5F"/>
                </a:solidFill>
                <a:latin typeface="+mn-ea"/>
              </a:rPr>
              <a:t>Debbie Silkwood-Sherer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Central Michigan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University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USA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E941496-7E60-4DE8-877E-8E39D4885D42}"/>
              </a:ext>
            </a:extLst>
          </p:cNvPr>
          <p:cNvSpPr txBox="1"/>
          <p:nvPr/>
        </p:nvSpPr>
        <p:spPr>
          <a:xfrm>
            <a:off x="10295632" y="3139184"/>
            <a:ext cx="17425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200" b="1" dirty="0">
                <a:solidFill>
                  <a:srgbClr val="5E1F5F"/>
                </a:solidFill>
                <a:latin typeface="+mn-ea"/>
              </a:rPr>
              <a:t>Tracie </a:t>
            </a:r>
            <a:r>
              <a:rPr lang="en-US" altLang="ko-KR" sz="1200" b="1" dirty="0" err="1">
                <a:solidFill>
                  <a:srgbClr val="5E1F5F"/>
                </a:solidFill>
                <a:latin typeface="+mn-ea"/>
              </a:rPr>
              <a:t>Faa</a:t>
            </a:r>
            <a:r>
              <a:rPr lang="en-US" altLang="ko-KR" sz="1200" b="1" dirty="0">
                <a:solidFill>
                  <a:srgbClr val="5E1F5F"/>
                </a:solidFill>
                <a:latin typeface="+mn-ea"/>
              </a:rPr>
              <a:t>-Thompson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Turn About Pegasus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UK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3948C94-2C44-44EE-A47A-C6903242D146}"/>
              </a:ext>
            </a:extLst>
          </p:cNvPr>
          <p:cNvSpPr txBox="1"/>
          <p:nvPr/>
        </p:nvSpPr>
        <p:spPr>
          <a:xfrm>
            <a:off x="6830567" y="5602093"/>
            <a:ext cx="15408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200" b="1" dirty="0" err="1">
                <a:solidFill>
                  <a:srgbClr val="5E1F5F"/>
                </a:solidFill>
                <a:latin typeface="+mn-ea"/>
              </a:rPr>
              <a:t>Yubal</a:t>
            </a:r>
            <a:r>
              <a:rPr lang="en-US" altLang="ko-KR" sz="1200" b="1" dirty="0">
                <a:solidFill>
                  <a:srgbClr val="5E1F5F"/>
                </a:solidFill>
                <a:latin typeface="+mn-ea"/>
              </a:rPr>
              <a:t> </a:t>
            </a:r>
            <a:r>
              <a:rPr lang="en-US" altLang="ko-KR" sz="1200" b="1" dirty="0" err="1">
                <a:solidFill>
                  <a:srgbClr val="5E1F5F"/>
                </a:solidFill>
                <a:latin typeface="+mn-ea"/>
              </a:rPr>
              <a:t>Neria</a:t>
            </a:r>
            <a:endParaRPr lang="en-US" altLang="ko-KR" sz="1200" b="1" dirty="0">
              <a:solidFill>
                <a:srgbClr val="5E1F5F"/>
              </a:solidFill>
              <a:latin typeface="+mn-ea"/>
            </a:endParaRP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Columbia University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Medical Center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USA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2874A8-F829-4F4E-9CB8-9C4F0FA34EB4}"/>
              </a:ext>
            </a:extLst>
          </p:cNvPr>
          <p:cNvSpPr txBox="1"/>
          <p:nvPr/>
        </p:nvSpPr>
        <p:spPr>
          <a:xfrm>
            <a:off x="8820874" y="5602093"/>
            <a:ext cx="121700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ctr"/>
            <a:r>
              <a:rPr lang="en-US" altLang="ko-KR" sz="1200" b="1" dirty="0">
                <a:solidFill>
                  <a:srgbClr val="5E1F5F"/>
                </a:solidFill>
                <a:latin typeface="+mn-ea"/>
              </a:rPr>
              <a:t>Janet Jones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Brainworks LLC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USA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5BB4658-BB34-4A0D-9819-6CE917DC160D}"/>
              </a:ext>
            </a:extLst>
          </p:cNvPr>
          <p:cNvSpPr txBox="1"/>
          <p:nvPr/>
        </p:nvSpPr>
        <p:spPr>
          <a:xfrm>
            <a:off x="10239059" y="5602093"/>
            <a:ext cx="195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altLang="ko-KR" sz="1200" b="1" dirty="0">
                <a:solidFill>
                  <a:srgbClr val="5E1F5F"/>
                </a:solidFill>
                <a:latin typeface="+mn-ea"/>
              </a:rPr>
              <a:t>Karin </a:t>
            </a:r>
            <a:r>
              <a:rPr lang="en-US" altLang="ko-KR" sz="1200" b="1" dirty="0" err="1">
                <a:solidFill>
                  <a:srgbClr val="5E1F5F"/>
                </a:solidFill>
                <a:latin typeface="+mn-ea"/>
              </a:rPr>
              <a:t>Hediger</a:t>
            </a:r>
            <a:endParaRPr lang="en-US" altLang="ko-KR" sz="1200" b="1" dirty="0">
              <a:solidFill>
                <a:srgbClr val="5E1F5F"/>
              </a:solidFill>
              <a:latin typeface="+mn-ea"/>
            </a:endParaRP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University of Basel, 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Swiss Tropical and 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Public Health Institute</a:t>
            </a:r>
          </a:p>
          <a:p>
            <a:pPr algn="ctr" fontAlgn="ctr"/>
            <a:r>
              <a:rPr lang="en-US" altLang="ko-KR" sz="1100" b="1" dirty="0">
                <a:solidFill>
                  <a:schemeClr val="bg1"/>
                </a:solidFill>
                <a:latin typeface="+mn-ea"/>
              </a:rPr>
              <a:t>Switzerland</a:t>
            </a:r>
            <a:endParaRPr lang="ko-KR" altLang="en-US" sz="11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C6EF358-2776-4DF3-A2BC-0FF8385DC265}"/>
              </a:ext>
            </a:extLst>
          </p:cNvPr>
          <p:cNvSpPr txBox="1"/>
          <p:nvPr/>
        </p:nvSpPr>
        <p:spPr>
          <a:xfrm>
            <a:off x="6888082" y="6488547"/>
            <a:ext cx="5757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5E1F5F"/>
                </a:solidFill>
                <a:latin typeface="Arial" pitchFamily="34" charset="0"/>
                <a:cs typeface="Arial" pitchFamily="34" charset="0"/>
              </a:rPr>
              <a:t>* Please</a:t>
            </a:r>
            <a:r>
              <a:rPr lang="ko-KR" altLang="en-US" sz="1200" b="1" dirty="0">
                <a:solidFill>
                  <a:srgbClr val="5E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="1" dirty="0">
                <a:solidFill>
                  <a:srgbClr val="5E1F5F"/>
                </a:solidFill>
                <a:latin typeface="Arial" pitchFamily="34" charset="0"/>
                <a:cs typeface="Arial" pitchFamily="34" charset="0"/>
              </a:rPr>
              <a:t>visit our website to check more speakers.</a:t>
            </a:r>
            <a:endParaRPr lang="ko-KR" altLang="en-US" sz="1200" b="1" dirty="0">
              <a:solidFill>
                <a:srgbClr val="5E1F5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236" y="1543240"/>
            <a:ext cx="5571320" cy="5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7">
            <a:extLst>
              <a:ext uri="{FF2B5EF4-FFF2-40B4-BE49-F238E27FC236}">
                <a16:creationId xmlns:a16="http://schemas.microsoft.com/office/drawing/2014/main" id="{963DE746-F899-43C9-BBBB-4119E4AB6558}"/>
              </a:ext>
            </a:extLst>
          </p:cNvPr>
          <p:cNvSpPr txBox="1">
            <a:spLocks/>
          </p:cNvSpPr>
          <p:nvPr/>
        </p:nvSpPr>
        <p:spPr>
          <a:xfrm>
            <a:off x="189986" y="171466"/>
            <a:ext cx="4835095" cy="449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 b="1" dirty="0">
                <a:ea typeface="나눔고딕" pitchFamily="50" charset="-127"/>
              </a:rPr>
              <a:t>Homepage</a:t>
            </a:r>
            <a:endParaRPr lang="ko-KR" altLang="en-US" sz="2000" b="1" dirty="0">
              <a:ea typeface="나눔고딕" pitchFamily="50" charset="-127"/>
            </a:endParaRPr>
          </a:p>
        </p:txBody>
      </p:sp>
      <p:sp>
        <p:nvSpPr>
          <p:cNvPr id="6" name="제목 7">
            <a:extLst>
              <a:ext uri="{FF2B5EF4-FFF2-40B4-BE49-F238E27FC236}">
                <a16:creationId xmlns:a16="http://schemas.microsoft.com/office/drawing/2014/main" id="{E9FD165C-42E3-43D9-AEE9-98A72E54E6E9}"/>
              </a:ext>
            </a:extLst>
          </p:cNvPr>
          <p:cNvSpPr txBox="1">
            <a:spLocks/>
          </p:cNvSpPr>
          <p:nvPr/>
        </p:nvSpPr>
        <p:spPr>
          <a:xfrm>
            <a:off x="3583975" y="171466"/>
            <a:ext cx="4835095" cy="449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3600" b="1" dirty="0">
                <a:solidFill>
                  <a:srgbClr val="622463"/>
                </a:solidFill>
                <a:ea typeface="나눔고딕" pitchFamily="50" charset="-127"/>
              </a:rPr>
              <a:t>www.heti2021.org</a:t>
            </a:r>
            <a:endParaRPr lang="ko-KR" altLang="en-US" sz="3600" b="1" dirty="0">
              <a:solidFill>
                <a:srgbClr val="622463"/>
              </a:solidFill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2" y="907141"/>
            <a:ext cx="12083322" cy="565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8742790B-D436-4334-B4F0-97B9EF2197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"/>
          <a:stretch/>
        </p:blipFill>
        <p:spPr>
          <a:xfrm>
            <a:off x="6095239" y="-1"/>
            <a:ext cx="6096761" cy="35112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B2EA98A-5AFA-4B12-A1E7-1AB5E641AE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0782" cy="416052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5D42CC1-DCF7-443D-A949-D2B5992A6B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0" b="6885"/>
          <a:stretch/>
        </p:blipFill>
        <p:spPr>
          <a:xfrm>
            <a:off x="5020058" y="3511295"/>
            <a:ext cx="7171942" cy="334670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71DFCF2-9425-47DB-8E66-B4DCC2C87AA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1295"/>
            <a:ext cx="5020058" cy="3346705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BF7385-0387-4DCD-AF06-B1937768A990}"/>
              </a:ext>
            </a:extLst>
          </p:cNvPr>
          <p:cNvSpPr/>
          <p:nvPr/>
        </p:nvSpPr>
        <p:spPr>
          <a:xfrm>
            <a:off x="0" y="3090672"/>
            <a:ext cx="12192000" cy="694944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DDE472BA-ABFF-43CF-B152-261A83A88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17" y="3188238"/>
            <a:ext cx="57834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HETI</a:t>
            </a:r>
            <a:r>
              <a:rPr lang="ko-KR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2021</a:t>
            </a:r>
            <a:r>
              <a:rPr lang="ko-KR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Promotional</a:t>
            </a:r>
            <a:r>
              <a:rPr lang="ko-KR" alt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Activities</a:t>
            </a:r>
            <a:endParaRPr lang="ko-KR" alt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4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3919</TotalTime>
  <Words>117</Words>
  <Application>Microsoft Office PowerPoint</Application>
  <PresentationFormat>와이드스크린</PresentationFormat>
  <Paragraphs>44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나눔고딕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110</cp:revision>
  <dcterms:created xsi:type="dcterms:W3CDTF">2020-08-13T03:00:19Z</dcterms:created>
  <dcterms:modified xsi:type="dcterms:W3CDTF">2021-02-08T06:34:10Z</dcterms:modified>
</cp:coreProperties>
</file>